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2526" y="-54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86844-8EDD-47C9-A1B0-64C5642EA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096B6-327C-4CBA-B898-18539EB2E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DE235-46BD-4F2E-86B1-C4E3C17FB9C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3EA3F-A851-4458-A165-BCCF91A5328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FC006-1B5C-41CE-A814-125068D86F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D8407-5605-43DC-B469-A2177206F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231E5-7FE6-4FC7-821F-75CCEE82E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25098-28FB-472C-A725-FD3B44D267F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C723C-C8B2-4F68-AEC4-D61029272F6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705FF-EE8A-404E-9EC5-ADD3A3F914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17229-0AEB-4761-A200-55B891E98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834859-8C86-4FAC-AB12-14D422F78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865-917E-478C-999F-033A2EA46E1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D2318-FE7F-496A-B0BA-9D7EBA30C07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522BD-7B26-4A6A-B7AA-3FE6AB8306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49F0D-0CD8-454B-847F-0E62F778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68616-CD62-4156-BA7C-1C34080C4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F5330-6E36-422E-B344-12CDE7DE4E6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51322-1D1D-4A19-AD81-C67C0BCED7E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720B7-B04E-41D5-9704-A818EA835E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37954-A2B6-4E34-87EE-288A177B3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81ED5-87A3-41C0-9FEC-98E23C45F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C1E26-5716-4C48-81B1-0CF58D14682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13093-13F5-4583-BF43-0328FDDE840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D268-4BD2-440A-BBE7-FB95869BD6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CC46B-B11B-496C-B9BD-2A1178698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01EF-CB34-4C71-A529-919DD91C1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91B67-06C7-4DEB-8844-67ADB441F488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33A9F-BE66-461B-A35C-2408DCAB00F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B3165-A884-4E86-BC8D-0A91ACD6F22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37D82-72B2-4E7B-99D3-8421D368FE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4533-B760-4DC6-AF40-DFA5F7C3C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E9AA-2619-4C05-A1CB-03B407C30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68FA4-6148-4AB8-A3C6-CE68C61F676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0D18E8-5E75-4499-9D76-1CA417485BB6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D17961-8F3B-4B49-A67F-F3C2D097E55D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2ED48-629D-4D02-B254-AB6A001CF78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64F5BE-D3A0-47F1-B534-F9BF9C16A90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A74CB-FF86-4700-8361-65C92893C5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939BD-B4A2-4982-8490-DA4AB63B1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9EFBB-D979-43D8-9D48-CB35F1F1FD4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AC5774-50AF-4BA0-AA22-42285E7F5D6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0FAFF-11ED-4EC1-B23B-90A1569471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FFD939-4317-4802-AD95-CCAA67F0D20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24989-DAE2-4470-A71F-40097783321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6490F-F8D2-4C58-9144-EFE1D51615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C2BA1-5E79-4EED-8697-F56B3CE3C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08277-4CB3-4C12-B723-D3F61A87D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50E5A-B532-4170-9DBC-9004279604E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607B8-9923-4787-B927-1B48E151685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F0CDCB-CF53-4BEE-B86A-98720030AFF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84143-8E62-4E78-BD31-7B593A5E97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666CF-9B80-4A7E-8752-81A7C450A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7A1A0C-CF49-4110-A9CC-1FE7DE16D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BEFE7-C6F0-42C7-ADC1-F2673744C2E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6475A-B861-40AB-B9E8-54F847E911C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4FAFE-2B8E-431C-B474-017E42B2D6C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6E0AA-B9BC-444B-9142-81E38846B3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CF725-4A50-499B-AAD0-0F3B512A1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003EF-B484-4777-9BC7-203C16B01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54A28-9886-470B-9C7A-97C737E17477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F8319-D008-4AEE-B2B2-D719F548789A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01DC5-7922-4953-AC61-70EC1E5D81FE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3879F2-12C1-4A44-ADF8-0E8D90EB208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9D7D9A1-C3ED-4AA0-A92B-2C0492870DD6}"/>
              </a:ext>
            </a:extLst>
          </p:cNvPr>
          <p:cNvSpPr>
            <a:spLocks noGrp="1"/>
          </p:cNvSpPr>
          <p:nvPr/>
        </p:nvSpPr>
        <p:spPr>
          <a:xfrm>
            <a:off x="540000" y="4652844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74E9E8-AA27-4E48-A716-18A2A00CB5E6}"/>
              </a:ext>
            </a:extLst>
          </p:cNvPr>
          <p:cNvSpPr>
            <a:spLocks noGrp="1"/>
          </p:cNvSpPr>
          <p:nvPr/>
        </p:nvSpPr>
        <p:spPr>
          <a:xfrm>
            <a:off x="720000" y="4868844"/>
            <a:ext cx="2160000" cy="576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1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RESEARCH FIELD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2DEE520-29CE-4491-A224-E17F56CDD9BE}"/>
              </a:ext>
            </a:extLst>
          </p:cNvPr>
          <p:cNvSpPr>
            <a:spLocks noGrp="1"/>
          </p:cNvSpPr>
          <p:nvPr/>
        </p:nvSpPr>
        <p:spPr>
          <a:xfrm>
            <a:off x="3330000" y="4652844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968ADF-E91B-47C6-8620-6486FEDDE150}"/>
              </a:ext>
            </a:extLst>
          </p:cNvPr>
          <p:cNvSpPr>
            <a:spLocks noGrp="1"/>
          </p:cNvSpPr>
          <p:nvPr/>
        </p:nvSpPr>
        <p:spPr>
          <a:xfrm>
            <a:off x="3600000" y="4657560"/>
            <a:ext cx="9990000" cy="89085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28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The development of industrial, service and intelligent systems based on advanced technologies</a:t>
            </a:r>
            <a:endParaRPr lang="mn-MN" sz="28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1BFE3A-D13E-4F5C-A25B-AEB20672FD59}"/>
              </a:ext>
            </a:extLst>
          </p:cNvPr>
          <p:cNvSpPr>
            <a:spLocks noGrp="1"/>
          </p:cNvSpPr>
          <p:nvPr/>
        </p:nvSpPr>
        <p:spPr>
          <a:xfrm>
            <a:off x="3600000" y="5587634"/>
            <a:ext cx="999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Development of research and application of mechatronics in manufacturing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100468-531E-4AF7-98E4-AF31A100B0D2}"/>
              </a:ext>
            </a:extLst>
          </p:cNvPr>
          <p:cNvSpPr>
            <a:spLocks noGrp="1"/>
          </p:cNvSpPr>
          <p:nvPr/>
        </p:nvSpPr>
        <p:spPr>
          <a:xfrm>
            <a:off x="3600000" y="6507151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Keyword /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Key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word 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autonomy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bus 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many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 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YOLOv9 • GPS •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risk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assessment</a:t>
            </a:r>
            <a:endParaRPr sz="12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7C5874-EA8A-4042-BE28-D7A5234C4504}"/>
              </a:ext>
            </a:extLst>
          </p:cNvPr>
          <p:cNvSpPr>
            <a:spLocks noGrp="1"/>
          </p:cNvSpPr>
          <p:nvPr/>
        </p:nvSpPr>
        <p:spPr>
          <a:xfrm>
            <a:off x="3600000" y="6834971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-US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MUST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</a:t>
            </a:r>
            <a:r>
              <a:rPr lang="en-US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SMET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• Kyushu Institute of Technology • MJEED–JICA J23A16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380F264-4B24-4351-AEB1-0C6DF1530B3B}"/>
              </a:ext>
            </a:extLst>
          </p:cNvPr>
          <p:cNvSpPr>
            <a:spLocks noGrp="1"/>
          </p:cNvSpPr>
          <p:nvPr/>
        </p:nvSpPr>
        <p:spPr>
          <a:xfrm>
            <a:off x="540000" y="7337189"/>
            <a:ext cx="13320000" cy="218192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42AAD0-B1DA-4F69-82B4-C2A7DE42F1FB}"/>
              </a:ext>
            </a:extLst>
          </p:cNvPr>
          <p:cNvSpPr>
            <a:spLocks noGrp="1"/>
          </p:cNvSpPr>
          <p:nvPr/>
        </p:nvSpPr>
        <p:spPr>
          <a:xfrm>
            <a:off x="720000" y="7421942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MONGOLIAN TEAM LEADER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1009A1-F653-4B4D-BE0A-B7FD0DDFDD5B}"/>
              </a:ext>
            </a:extLst>
          </p:cNvPr>
          <p:cNvSpPr>
            <a:spLocks noGrp="1"/>
          </p:cNvSpPr>
          <p:nvPr/>
        </p:nvSpPr>
        <p:spPr>
          <a:xfrm>
            <a:off x="684000" y="8734978"/>
            <a:ext cx="6120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"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B. Bayarsaikhan </a:t>
            </a:r>
            <a:r>
              <a:rPr lang="e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Associate Professor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lang="e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Mongolian University of Science and Technology, SMET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B9E54E-06A4-451B-AD12-DB40CD1BE73C}"/>
              </a:ext>
            </a:extLst>
          </p:cNvPr>
          <p:cNvSpPr>
            <a:spLocks noGrp="1"/>
          </p:cNvSpPr>
          <p:nvPr/>
        </p:nvSpPr>
        <p:spPr>
          <a:xfrm>
            <a:off x="6948000" y="7417564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JAPANESE COUNTERPART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613167-0FC4-42F8-B7E7-72158B276E81}"/>
              </a:ext>
            </a:extLst>
          </p:cNvPr>
          <p:cNvSpPr>
            <a:spLocks noGrp="1"/>
          </p:cNvSpPr>
          <p:nvPr/>
        </p:nvSpPr>
        <p:spPr>
          <a:xfrm>
            <a:off x="6954743" y="8737387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Hiroaki Wagatsuma, Professor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Kyushu Institute of Technology, Life Science and Systems Engineering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C928E4D-1C35-4663-8DFF-91EFC108E924}"/>
              </a:ext>
            </a:extLst>
          </p:cNvPr>
          <p:cNvSpPr>
            <a:spLocks noGrp="1"/>
          </p:cNvSpPr>
          <p:nvPr/>
        </p:nvSpPr>
        <p:spPr>
          <a:xfrm>
            <a:off x="540000" y="9692844"/>
            <a:ext cx="640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5D480E8-56BB-4645-8E29-4B1809818219}"/>
              </a:ext>
            </a:extLst>
          </p:cNvPr>
          <p:cNvSpPr>
            <a:spLocks noGrp="1"/>
          </p:cNvSpPr>
          <p:nvPr/>
        </p:nvSpPr>
        <p:spPr>
          <a:xfrm>
            <a:off x="540000" y="9692844"/>
            <a:ext cx="6408000" cy="697508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397755-78F7-4D06-A66E-1577BD44E14E}"/>
              </a:ext>
            </a:extLst>
          </p:cNvPr>
          <p:cNvSpPr>
            <a:spLocks noGrp="1"/>
          </p:cNvSpPr>
          <p:nvPr/>
        </p:nvSpPr>
        <p:spPr>
          <a:xfrm>
            <a:off x="702000" y="9790789"/>
            <a:ext cx="608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1. PROBLEM &amp; OBJECTIVES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2F3F5F-8CE3-43F1-A889-F23AED89FD4A}"/>
              </a:ext>
            </a:extLst>
          </p:cNvPr>
          <p:cNvSpPr>
            <a:spLocks noGrp="1"/>
          </p:cNvSpPr>
          <p:nvPr/>
        </p:nvSpPr>
        <p:spPr>
          <a:xfrm>
            <a:off x="770629" y="10605709"/>
            <a:ext cx="5940000" cy="126018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Problem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out of sync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city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GPS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deviation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big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data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Purpose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RGB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sound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GPS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together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object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position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speed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direction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distance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 evaluate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Ach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importance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cost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low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autonomy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public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transportation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safe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decision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support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E9DE0A9-F34F-4530-AC7A-EA452A2426FC}"/>
              </a:ext>
            </a:extLst>
          </p:cNvPr>
          <p:cNvSpPr>
            <a:spLocks noGrp="1"/>
          </p:cNvSpPr>
          <p:nvPr/>
        </p:nvSpPr>
        <p:spPr>
          <a:xfrm>
            <a:off x="7272000" y="9692844"/>
            <a:ext cx="658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A07AD0D-7274-41A1-9A7E-4E181DB7D171}"/>
              </a:ext>
            </a:extLst>
          </p:cNvPr>
          <p:cNvSpPr>
            <a:spLocks noGrp="1"/>
          </p:cNvSpPr>
          <p:nvPr/>
        </p:nvSpPr>
        <p:spPr>
          <a:xfrm>
            <a:off x="7272000" y="9692845"/>
            <a:ext cx="6588000" cy="697508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C81DFE-EA5E-4168-A1CF-E5C815744648}"/>
              </a:ext>
            </a:extLst>
          </p:cNvPr>
          <p:cNvSpPr>
            <a:spLocks noGrp="1"/>
          </p:cNvSpPr>
          <p:nvPr/>
        </p:nvSpPr>
        <p:spPr>
          <a:xfrm>
            <a:off x="7433999" y="9790789"/>
            <a:ext cx="626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2. </a:t>
            </a:r>
            <a:r>
              <a:rPr lang="en-US"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APPROACH</a:t>
            </a: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&amp; COLLABORATION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5FEB56-D6BE-4E4D-911B-25D24F45F060}"/>
              </a:ext>
            </a:extLst>
          </p:cNvPr>
          <p:cNvSpPr>
            <a:spLocks noGrp="1"/>
          </p:cNvSpPr>
          <p:nvPr/>
        </p:nvSpPr>
        <p:spPr>
          <a:xfrm>
            <a:off x="7505999" y="10641059"/>
            <a:ext cx="6120000" cy="110629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5 RGB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cameras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Record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2.3–3.3 kHz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audio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by signal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synchronized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YOLOv9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detection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land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 coordinates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transferred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GPS map matching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and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by interpolation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trajectory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edited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Japan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team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methodology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reality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road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data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evaluation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together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implemented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F1C3606-CFC5-4A7E-BC71-D3D75E5AC082}"/>
              </a:ext>
            </a:extLst>
          </p:cNvPr>
          <p:cNvSpPr>
            <a:spLocks noGrp="1"/>
          </p:cNvSpPr>
          <p:nvPr/>
        </p:nvSpPr>
        <p:spPr>
          <a:xfrm>
            <a:off x="540000" y="14444844"/>
            <a:ext cx="13320000" cy="61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8FA170E-8DA8-4002-97F7-781863384D82}"/>
              </a:ext>
            </a:extLst>
          </p:cNvPr>
          <p:cNvSpPr>
            <a:spLocks noGrp="1"/>
          </p:cNvSpPr>
          <p:nvPr/>
        </p:nvSpPr>
        <p:spPr>
          <a:xfrm>
            <a:off x="540000" y="14444845"/>
            <a:ext cx="13320000" cy="695432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BA1DE4-A746-438D-AC96-126B493C97D2}"/>
              </a:ext>
            </a:extLst>
          </p:cNvPr>
          <p:cNvSpPr>
            <a:spLocks noGrp="1"/>
          </p:cNvSpPr>
          <p:nvPr/>
        </p:nvSpPr>
        <p:spPr>
          <a:xfrm>
            <a:off x="702000" y="14584353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3. </a:t>
            </a:r>
            <a:r>
              <a:rPr lang="en-US"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KEY RESULTS, TECHNOLOGY / PRODUCT</a:t>
            </a:r>
            <a:endParaRPr sz="28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18C6A3-DF1E-43B4-9ECE-680A615686C9}"/>
              </a:ext>
            </a:extLst>
          </p:cNvPr>
          <p:cNvSpPr>
            <a:spLocks noGrp="1"/>
          </p:cNvSpPr>
          <p:nvPr/>
        </p:nvSpPr>
        <p:spPr>
          <a:xfrm>
            <a:off x="720000" y="15411956"/>
            <a:ext cx="7837541" cy="273751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KEY RESULTS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5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cameras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synchronization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error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−0.312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ms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Speed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rating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90%; MAE 2.41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km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/h; RMSE 2.87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km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/h; MAPE 8.7%.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Position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X/Y RMSE: 0.35/0.39 m.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Object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detection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mAP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0.91; NDS 0.76.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Research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seed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3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articles in total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developed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TECHNOLOGY / PRODUCT / TECHNOLOGY / PRODUCT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Synchronous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many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YOLOv9, GPS map matching,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interpolation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combined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 process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flow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Nearby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object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by position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speed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direction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distance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risky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conditions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Evaluate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8EE40CF1-D1D9-459D-9C41-23F3B94CFF37}"/>
              </a:ext>
            </a:extLst>
          </p:cNvPr>
          <p:cNvSpPr>
            <a:spLocks noGrp="1"/>
          </p:cNvSpPr>
          <p:nvPr/>
        </p:nvSpPr>
        <p:spPr>
          <a:xfrm>
            <a:off x="540000" y="20705896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625E5309-493D-4C77-AEAA-ACF84E1370E9}"/>
              </a:ext>
            </a:extLst>
          </p:cNvPr>
          <p:cNvSpPr>
            <a:spLocks noGrp="1"/>
          </p:cNvSpPr>
          <p:nvPr/>
        </p:nvSpPr>
        <p:spPr>
          <a:xfrm>
            <a:off x="540000" y="20705896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E213C85-2A55-4137-BFB1-FA79096BCFF5}"/>
              </a:ext>
            </a:extLst>
          </p:cNvPr>
          <p:cNvSpPr>
            <a:spLocks noGrp="1"/>
          </p:cNvSpPr>
          <p:nvPr/>
        </p:nvSpPr>
        <p:spPr>
          <a:xfrm>
            <a:off x="702000" y="20782267"/>
            <a:ext cx="12996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4. PRACTICAL APPLICATIONS &amp; BUSINESS OPPORTUNITIES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69B3A73-8C9E-4668-8253-3561452F8AEE}"/>
              </a:ext>
            </a:extLst>
          </p:cNvPr>
          <p:cNvSpPr>
            <a:spLocks noGrp="1"/>
          </p:cNvSpPr>
          <p:nvPr/>
        </p:nvSpPr>
        <p:spPr>
          <a:xfrm>
            <a:off x="702000" y="21189917"/>
            <a:ext cx="12996000" cy="1983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100" b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APPLICATIONS &amp; BUSINESS POTENTIAL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563641E-8765-4776-BB82-A02DCBAD5F4D}"/>
              </a:ext>
            </a:extLst>
          </p:cNvPr>
          <p:cNvSpPr>
            <a:spLocks noGrp="1"/>
          </p:cNvSpPr>
          <p:nvPr/>
        </p:nvSpPr>
        <p:spPr>
          <a:xfrm>
            <a:off x="774000" y="22035364"/>
            <a:ext cx="12852000" cy="33530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PRACTICAL APPLICATIONS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Autonomous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bus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public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transportation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ADAS,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mobility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robot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From the hotel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moving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row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replace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generation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nearby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object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the risk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number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 evaluate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Now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RGB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camera available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and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GPS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​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used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cost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low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solution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endParaRPr sz="24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BUSINESS POTENTIAL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Public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transportation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with operator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experimental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project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Technology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transmission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license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joint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product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road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sub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structural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under the circumstances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localization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BF936CB8-B13C-4A53-87A8-8294D62BF06F}"/>
              </a:ext>
            </a:extLst>
          </p:cNvPr>
          <p:cNvSpPr>
            <a:spLocks noGrp="1"/>
          </p:cNvSpPr>
          <p:nvPr/>
        </p:nvSpPr>
        <p:spPr>
          <a:xfrm>
            <a:off x="540000" y="26177895"/>
            <a:ext cx="13320000" cy="43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E4E76B5-8DF9-41E1-9860-F035D11F70A4}"/>
              </a:ext>
            </a:extLst>
          </p:cNvPr>
          <p:cNvSpPr>
            <a:spLocks noGrp="1"/>
          </p:cNvSpPr>
          <p:nvPr/>
        </p:nvSpPr>
        <p:spPr>
          <a:xfrm>
            <a:off x="736991" y="27075712"/>
            <a:ext cx="12852000" cy="298373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WE ARE LOOKING FOR: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✓ Pilot testing ✓ Joint R&amp;D ✓ Technology transfer</a:t>
            </a: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✓ Commercialization / investment</a:t>
            </a:r>
          </a:p>
          <a:p>
            <a:pPr algn="l">
              <a:buNone/>
            </a:pPr>
            <a:endParaRPr sz="24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IMPACT: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cost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low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feelings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public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transportation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safe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situation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Japan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research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human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reserve</a:t>
            </a:r>
            <a:endParaRPr sz="24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NEXT STEPS: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real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period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processing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verification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driver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decision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 the rules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Integration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into AI- </a:t>
            </a:r>
            <a:r>
              <a:rPr sz="2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based </a:t>
            </a:r>
            <a:r>
              <a:rPr sz="2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A7AFA888-E4B2-4079-9A6B-BDA0EF4B89B7}"/>
              </a:ext>
            </a:extLst>
          </p:cNvPr>
          <p:cNvSpPr>
            <a:spLocks noGrp="1"/>
          </p:cNvSpPr>
          <p:nvPr/>
        </p:nvSpPr>
        <p:spPr>
          <a:xfrm>
            <a:off x="540000" y="30821896"/>
            <a:ext cx="13320000" cy="143007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BB3B1701-07E2-4A60-9A7D-92709743FF2A}"/>
              </a:ext>
            </a:extLst>
          </p:cNvPr>
          <p:cNvSpPr>
            <a:spLocks noGrp="1"/>
          </p:cNvSpPr>
          <p:nvPr/>
        </p:nvSpPr>
        <p:spPr>
          <a:xfrm>
            <a:off x="540000" y="30821896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24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BABB5FE-47A3-462B-8250-C1A1A10750A7}"/>
              </a:ext>
            </a:extLst>
          </p:cNvPr>
          <p:cNvSpPr>
            <a:spLocks noGrp="1"/>
          </p:cNvSpPr>
          <p:nvPr/>
        </p:nvSpPr>
        <p:spPr>
          <a:xfrm>
            <a:off x="720000" y="30892691"/>
            <a:ext cx="9360000" cy="39841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6. CONTACT &amp; BUSINESS MATCHING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BAB6618-16D2-4DB4-85A2-D7B017623D89}"/>
              </a:ext>
            </a:extLst>
          </p:cNvPr>
          <p:cNvSpPr>
            <a:spLocks noGrp="1"/>
          </p:cNvSpPr>
          <p:nvPr/>
        </p:nvSpPr>
        <p:spPr>
          <a:xfrm>
            <a:off x="720000" y="31561581"/>
            <a:ext cx="9720000" cy="64463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Sub coordinator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B. Bayarsaikhan</a:t>
            </a:r>
            <a:r>
              <a:rPr lang="en-US" sz="20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| Lead </a:t>
            </a:r>
            <a:r>
              <a:rPr lang="en-US" sz="200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Researcher:J.Davaanyam</a:t>
            </a:r>
            <a:endParaRPr sz="20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Japanese Counterpart: Hiroaki Wagatsuma | Kyushu Institute of Technology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2180FD61-A0C7-CDF3-6A34-EEB5D0B2D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152" y="12010119"/>
            <a:ext cx="3817232" cy="201863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F116D12-DC30-965B-73CC-EFFDA99AD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99" y="12062503"/>
            <a:ext cx="3026165" cy="143109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AE1C8E6-9B56-DF09-5966-DC2F298B9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316" y="11999770"/>
            <a:ext cx="2960256" cy="162480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67D8A654-17E2-7F24-772C-20F11D48F8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541" y="15686844"/>
            <a:ext cx="4695031" cy="4462071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8C3A2D3-6D2E-BA13-5381-A3657C5A85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1" y="18251041"/>
            <a:ext cx="4133056" cy="196812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E8D66ED-EF22-E9EE-E3BC-B079202E2B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28" y="18442690"/>
            <a:ext cx="3960213" cy="1415828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9245662C-6662-4BB8-AF8A-3655856BB727}"/>
              </a:ext>
            </a:extLst>
          </p:cNvPr>
          <p:cNvSpPr>
            <a:spLocks noGrp="1"/>
          </p:cNvSpPr>
          <p:nvPr/>
        </p:nvSpPr>
        <p:spPr>
          <a:xfrm>
            <a:off x="540000" y="26177896"/>
            <a:ext cx="13320000" cy="623810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B0BC9AD-F1CE-41C7-883D-06DD9005587F}"/>
              </a:ext>
            </a:extLst>
          </p:cNvPr>
          <p:cNvSpPr>
            <a:spLocks noGrp="1"/>
          </p:cNvSpPr>
          <p:nvPr/>
        </p:nvSpPr>
        <p:spPr>
          <a:xfrm>
            <a:off x="702000" y="26192713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5. </a:t>
            </a:r>
            <a:r>
              <a:rPr lang="en-US"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PARTNERSHIP</a:t>
            </a: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, IMPACT &amp; NEXT STEPS</a:t>
            </a:r>
          </a:p>
        </p:txBody>
      </p:sp>
      <p:sp>
        <p:nvSpPr>
          <p:cNvPr id="4" name="TextBox 23">
            <a:extLst>
              <a:ext uri="{FF2B5EF4-FFF2-40B4-BE49-F238E27FC236}">
                <a16:creationId xmlns:a16="http://schemas.microsoft.com/office/drawing/2014/main" id="{59BFEF36-2971-9E84-CC1D-83A553DBD3AF}"/>
              </a:ext>
            </a:extLst>
          </p:cNvPr>
          <p:cNvSpPr>
            <a:spLocks noGrp="1"/>
          </p:cNvSpPr>
          <p:nvPr/>
        </p:nvSpPr>
        <p:spPr>
          <a:xfrm>
            <a:off x="680629" y="8472707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SUB-COORDINATOR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0E94BD3D-A1E4-ED47-1E01-9FDF509D41E0}"/>
              </a:ext>
            </a:extLst>
          </p:cNvPr>
          <p:cNvSpPr>
            <a:spLocks noGrp="1"/>
          </p:cNvSpPr>
          <p:nvPr/>
        </p:nvSpPr>
        <p:spPr>
          <a:xfrm>
            <a:off x="6948000" y="8468329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JAPANESE </a:t>
            </a:r>
            <a:r>
              <a:rPr lang="e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SUB- 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COUNTERPART</a:t>
            </a:r>
          </a:p>
        </p:txBody>
      </p:sp>
      <p:sp>
        <p:nvSpPr>
          <p:cNvPr id="6" name="TextBox 26">
            <a:extLst>
              <a:ext uri="{FF2B5EF4-FFF2-40B4-BE49-F238E27FC236}">
                <a16:creationId xmlns:a16="http://schemas.microsoft.com/office/drawing/2014/main" id="{14209FCE-51D3-26F3-9124-9CD3B1E8ED2A}"/>
              </a:ext>
            </a:extLst>
          </p:cNvPr>
          <p:cNvSpPr>
            <a:spLocks noGrp="1"/>
          </p:cNvSpPr>
          <p:nvPr/>
        </p:nvSpPr>
        <p:spPr>
          <a:xfrm>
            <a:off x="6954743" y="7717694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Hiroki </a:t>
            </a:r>
            <a:r>
              <a:rPr lang="en"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Kishikawa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Professor</a:t>
            </a:r>
          </a:p>
          <a:p>
            <a:pPr algn="l">
              <a:buNone/>
            </a:pPr>
            <a:r>
              <a:rPr lang="e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University of Tokushima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8754FD13-24B5-6A11-FB37-6A5760C49461}"/>
              </a:ext>
            </a:extLst>
          </p:cNvPr>
          <p:cNvSpPr>
            <a:spLocks noGrp="1"/>
          </p:cNvSpPr>
          <p:nvPr/>
        </p:nvSpPr>
        <p:spPr>
          <a:xfrm>
            <a:off x="684000" y="7775233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" sz="160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B. Otgonbayar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Professor</a:t>
            </a:r>
          </a:p>
          <a:p>
            <a:pPr algn="l">
              <a:buNone/>
            </a:pPr>
            <a:r>
              <a:rPr lang="e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Mongolian University of Science and Technology, SICT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AF2B9009-B61C-40BD-8250-D9DFA2A755BE}"/>
              </a:ext>
            </a:extLst>
          </p:cNvPr>
          <p:cNvSpPr>
            <a:spLocks noGrp="1"/>
          </p:cNvSpPr>
          <p:nvPr/>
        </p:nvSpPr>
        <p:spPr>
          <a:xfrm>
            <a:off x="720000" y="5366559"/>
            <a:ext cx="2160000" cy="156796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Automation, system engineering</a:t>
            </a:r>
          </a:p>
          <a:p>
            <a:pPr algn="ctr">
              <a:buNone/>
            </a:pP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r>
              <a:rPr lang="e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J23A16-2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362594-1E9B-17CE-3D89-34751ADE08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4"/>
          <a:stretch>
            <a:fillRect/>
          </a:stretch>
        </p:blipFill>
        <p:spPr>
          <a:xfrm>
            <a:off x="286937" y="20447466"/>
            <a:ext cx="13752108" cy="54418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0B2CFD-AABA-D3C3-7BD5-116511D18F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" y="24749"/>
            <a:ext cx="14400213" cy="44284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A606E4-312E-9423-F90A-E8D69E51A8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363" y="31407656"/>
            <a:ext cx="844319" cy="84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84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509</Words>
  <Application>Microsoft Office PowerPoint</Application>
  <DocSecurity>0</DocSecurity>
  <PresentationFormat>Custom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Zaya Tumurbat</cp:lastModifiedBy>
  <cp:revision>13</cp:revision>
  <dcterms:created xsi:type="dcterms:W3CDTF">2026-09-01T05:36:46Z</dcterms:created>
  <dcterms:modified xsi:type="dcterms:W3CDTF">2026-09-15T07:25:50Z</dcterms:modified>
</cp:coreProperties>
</file>